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91" r:id="rId3"/>
    <p:sldId id="274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9826" y="2368232"/>
            <a:ext cx="6931375" cy="3106156"/>
          </a:xfrm>
        </p:spPr>
        <p:txBody>
          <a:bodyPr/>
          <a:lstStyle/>
          <a:p>
            <a:pPr fontAlgn="base"/>
            <a:r>
              <a:rPr lang="es-ES_tradnl" dirty="0" err="1">
                <a:latin typeface="Papyrus"/>
                <a:cs typeface="Papyrus"/>
              </a:rPr>
              <a:t>After</a:t>
            </a:r>
            <a:r>
              <a:rPr lang="es-ES_tradnl" dirty="0">
                <a:latin typeface="Papyrus"/>
                <a:cs typeface="Papyrus"/>
              </a:rPr>
              <a:t> a </a:t>
            </a:r>
            <a:r>
              <a:rPr lang="es-ES_tradnl" dirty="0" err="1">
                <a:latin typeface="Papyrus"/>
                <a:cs typeface="Papyrus"/>
              </a:rPr>
              <a:t>few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weeks</a:t>
            </a:r>
            <a:r>
              <a:rPr lang="es-ES_tradnl" dirty="0">
                <a:latin typeface="Papyrus"/>
                <a:cs typeface="Papyrus"/>
              </a:rPr>
              <a:t> of </a:t>
            </a:r>
            <a:r>
              <a:rPr lang="es-ES_tradnl" dirty="0" err="1">
                <a:latin typeface="Papyrus"/>
                <a:cs typeface="Papyrus"/>
              </a:rPr>
              <a:t>intensive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work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pathway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was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nearing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 smtClean="0">
                <a:latin typeface="Papyrus"/>
                <a:cs typeface="Papyrus"/>
              </a:rPr>
              <a:t>completion</a:t>
            </a:r>
            <a:r>
              <a:rPr lang="es-ES_tradnl" dirty="0" smtClean="0">
                <a:latin typeface="Papyrus"/>
                <a:cs typeface="Papyrus"/>
              </a:rPr>
              <a:t> </a:t>
            </a:r>
            <a:r>
              <a:rPr lang="es-ES_tradnl" dirty="0">
                <a:latin typeface="Papyrus"/>
                <a:cs typeface="Papyrus"/>
              </a:rPr>
              <a:t>and </a:t>
            </a:r>
            <a:r>
              <a:rPr lang="es-ES_tradnl" dirty="0" err="1">
                <a:latin typeface="Papyrus"/>
                <a:cs typeface="Papyrus"/>
              </a:rPr>
              <a:t>Benandonner’s</a:t>
            </a:r>
            <a:r>
              <a:rPr lang="es-ES_tradnl" dirty="0">
                <a:latin typeface="Papyrus"/>
                <a:cs typeface="Papyrus"/>
              </a:rPr>
              <a:t> home, </a:t>
            </a:r>
            <a:r>
              <a:rPr lang="es-ES_tradnl" dirty="0" err="1">
                <a:latin typeface="Papyrus"/>
                <a:cs typeface="Papyrus"/>
              </a:rPr>
              <a:t>Fingal’s</a:t>
            </a:r>
            <a:r>
              <a:rPr lang="es-ES_tradnl" dirty="0">
                <a:latin typeface="Papyrus"/>
                <a:cs typeface="Papyrus"/>
              </a:rPr>
              <a:t> Cave </a:t>
            </a:r>
            <a:r>
              <a:rPr lang="es-ES_tradnl" dirty="0" err="1">
                <a:latin typeface="Papyrus"/>
                <a:cs typeface="Papyrus"/>
              </a:rPr>
              <a:t>was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only</a:t>
            </a:r>
            <a:r>
              <a:rPr lang="es-ES_tradnl" dirty="0">
                <a:latin typeface="Papyrus"/>
                <a:cs typeface="Papyrus"/>
              </a:rPr>
              <a:t> a </a:t>
            </a:r>
            <a:r>
              <a:rPr lang="es-ES_tradnl" dirty="0" err="1">
                <a:latin typeface="Papyrus"/>
                <a:cs typeface="Papyrus"/>
              </a:rPr>
              <a:t>stride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away</a:t>
            </a:r>
            <a:r>
              <a:rPr lang="es-ES_tradnl" dirty="0">
                <a:latin typeface="Papyrus"/>
                <a:cs typeface="Papyrus"/>
              </a:rPr>
              <a:t>.</a:t>
            </a:r>
          </a:p>
          <a:p>
            <a:pPr fontAlgn="base"/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exhausted</a:t>
            </a:r>
            <a:r>
              <a:rPr lang="es-ES_tradnl" dirty="0">
                <a:latin typeface="Papyrus"/>
                <a:cs typeface="Papyrus"/>
              </a:rPr>
              <a:t>, lay </a:t>
            </a:r>
            <a:r>
              <a:rPr lang="es-ES_tradnl" dirty="0" err="1">
                <a:latin typeface="Papyrus"/>
                <a:cs typeface="Papyrus"/>
              </a:rPr>
              <a:t>down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sleep</a:t>
            </a:r>
            <a:r>
              <a:rPr lang="es-ES_tradnl" dirty="0">
                <a:latin typeface="Papyrus"/>
                <a:cs typeface="Papyrus"/>
              </a:rPr>
              <a:t>. </a:t>
            </a:r>
            <a:endParaRPr lang="es-ES" dirty="0">
              <a:latin typeface="Papyrus"/>
              <a:cs typeface="Papyrus"/>
            </a:endParaRPr>
          </a:p>
        </p:txBody>
      </p:sp>
      <p:pic>
        <p:nvPicPr>
          <p:cNvPr id="2" name="Sonid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93908" y="43954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Papyrus"/>
                <a:cs typeface="Papyrus"/>
              </a:rPr>
              <a:t>At </a:t>
            </a:r>
            <a:r>
              <a:rPr lang="es-ES_tradnl" dirty="0" err="1">
                <a:latin typeface="Papyrus"/>
                <a:cs typeface="Papyrus"/>
              </a:rPr>
              <a:t>dawn</a:t>
            </a:r>
            <a:r>
              <a:rPr lang="es-ES_tradnl" dirty="0">
                <a:latin typeface="Papyrus"/>
                <a:cs typeface="Papyrus"/>
              </a:rPr>
              <a:t> break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next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morning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Fionn’s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wife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Oonagh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woke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thundering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footsteps</a:t>
            </a:r>
            <a:r>
              <a:rPr lang="es-ES_tradnl" dirty="0">
                <a:latin typeface="Papyrus"/>
                <a:cs typeface="Papyrus"/>
              </a:rPr>
              <a:t> of </a:t>
            </a:r>
            <a:r>
              <a:rPr lang="es-ES_tradnl" dirty="0" err="1">
                <a:latin typeface="Papyrus"/>
                <a:cs typeface="Papyrus"/>
              </a:rPr>
              <a:t>Benandonner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striding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towards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their</a:t>
            </a:r>
            <a:r>
              <a:rPr lang="es-ES_tradnl" dirty="0">
                <a:latin typeface="Papyrus"/>
                <a:cs typeface="Papyrus"/>
              </a:rPr>
              <a:t> home. </a:t>
            </a:r>
            <a:endParaRPr lang="es-ES" dirty="0">
              <a:latin typeface="Papyrus"/>
              <a:cs typeface="Papyrus"/>
            </a:endParaRPr>
          </a:p>
          <a:p>
            <a:endParaRPr lang="es-ES" dirty="0"/>
          </a:p>
        </p:txBody>
      </p:sp>
      <p:pic>
        <p:nvPicPr>
          <p:cNvPr id="4" name="Sonid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1657" y="4673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reland-6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b="5384"/>
          <a:stretch>
            <a:fillRect/>
          </a:stretch>
        </p:blipFill>
        <p:spPr>
          <a:xfrm>
            <a:off x="1201738" y="1149350"/>
            <a:ext cx="6796087" cy="4548188"/>
          </a:xfrm>
        </p:spPr>
      </p:pic>
    </p:spTree>
    <p:extLst>
      <p:ext uri="{BB962C8B-B14F-4D97-AF65-F5344CB8AC3E}">
        <p14:creationId xmlns:p14="http://schemas.microsoft.com/office/powerpoint/2010/main" val="98847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_tradnl" dirty="0" err="1">
                <a:latin typeface="Papyrus"/>
                <a:cs typeface="Papyrus"/>
              </a:rPr>
              <a:t>Quickly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realising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 smtClean="0">
                <a:latin typeface="Papyrus"/>
                <a:cs typeface="Papyrus"/>
              </a:rPr>
              <a:t>the</a:t>
            </a:r>
            <a:r>
              <a:rPr lang="es-ES_tradnl" dirty="0" smtClean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still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resting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would</a:t>
            </a:r>
            <a:r>
              <a:rPr lang="es-ES_tradnl" dirty="0">
                <a:latin typeface="Papyrus"/>
                <a:cs typeface="Papyrus"/>
              </a:rPr>
              <a:t> be no match </a:t>
            </a:r>
            <a:r>
              <a:rPr lang="es-ES_tradnl" dirty="0" err="1">
                <a:latin typeface="Papyrus"/>
                <a:cs typeface="Papyrus"/>
              </a:rPr>
              <a:t>for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Benandonner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woke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 and </a:t>
            </a:r>
            <a:r>
              <a:rPr lang="es-ES_tradnl" dirty="0" err="1">
                <a:latin typeface="Papyrus"/>
                <a:cs typeface="Papyrus"/>
              </a:rPr>
              <a:t>dressed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him</a:t>
            </a:r>
            <a:r>
              <a:rPr lang="es-ES_tradnl" dirty="0">
                <a:latin typeface="Papyrus"/>
                <a:cs typeface="Papyrus"/>
              </a:rPr>
              <a:t> in </a:t>
            </a:r>
            <a:r>
              <a:rPr lang="es-ES_tradnl" dirty="0" err="1">
                <a:latin typeface="Papyrus"/>
                <a:cs typeface="Papyrus"/>
              </a:rPr>
              <a:t>one</a:t>
            </a:r>
            <a:r>
              <a:rPr lang="es-ES_tradnl" dirty="0">
                <a:latin typeface="Papyrus"/>
                <a:cs typeface="Papyrus"/>
              </a:rPr>
              <a:t> of </a:t>
            </a:r>
            <a:r>
              <a:rPr lang="es-ES_tradnl" dirty="0" err="1">
                <a:latin typeface="Papyrus"/>
                <a:cs typeface="Papyrus"/>
              </a:rPr>
              <a:t>her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nightgowns</a:t>
            </a:r>
            <a:r>
              <a:rPr lang="es-ES_tradnl" dirty="0">
                <a:latin typeface="Papyrus"/>
                <a:cs typeface="Papyrus"/>
              </a:rPr>
              <a:t> and </a:t>
            </a:r>
            <a:r>
              <a:rPr lang="es-ES_tradnl" dirty="0" err="1">
                <a:latin typeface="Papyrus"/>
                <a:cs typeface="Papyrus"/>
              </a:rPr>
              <a:t>placing</a:t>
            </a:r>
            <a:r>
              <a:rPr lang="es-ES_tradnl" dirty="0">
                <a:latin typeface="Papyrus"/>
                <a:cs typeface="Papyrus"/>
              </a:rPr>
              <a:t> a </a:t>
            </a:r>
            <a:r>
              <a:rPr lang="es-ES_tradnl" dirty="0" err="1">
                <a:latin typeface="Papyrus"/>
                <a:cs typeface="Papyrus"/>
              </a:rPr>
              <a:t>bonnet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on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his</a:t>
            </a:r>
            <a:r>
              <a:rPr lang="es-ES_tradnl" dirty="0">
                <a:latin typeface="Papyrus"/>
                <a:cs typeface="Papyrus"/>
              </a:rPr>
              <a:t> head </a:t>
            </a:r>
            <a:r>
              <a:rPr lang="es-ES_tradnl" dirty="0" err="1">
                <a:latin typeface="Papyrus"/>
                <a:cs typeface="Papyrus"/>
              </a:rPr>
              <a:t>she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urged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him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pretend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sleep</a:t>
            </a:r>
            <a:r>
              <a:rPr lang="es-ES_tradnl" dirty="0">
                <a:latin typeface="Papyrus"/>
                <a:cs typeface="Papyrus"/>
              </a:rPr>
              <a:t>.</a:t>
            </a:r>
          </a:p>
          <a:p>
            <a:endParaRPr lang="es-ES" dirty="0"/>
          </a:p>
        </p:txBody>
      </p:sp>
      <p:pic>
        <p:nvPicPr>
          <p:cNvPr id="4" name="Sonid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4347" y="4532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Costura.thmx</Template>
  <TotalTime>143</TotalTime>
  <Words>94</Words>
  <Application>Microsoft Macintosh PowerPoint</Application>
  <PresentationFormat>Presentación en pantalla (4:3)</PresentationFormat>
  <Paragraphs>4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Costura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leyend of finn mccool</dc:title>
  <dc:creator>Daniela Paz Montoya Astudillo</dc:creator>
  <cp:lastModifiedBy>Daniela Paz Montoya Astudillo</cp:lastModifiedBy>
  <cp:revision>17</cp:revision>
  <dcterms:created xsi:type="dcterms:W3CDTF">2014-11-16T17:05:54Z</dcterms:created>
  <dcterms:modified xsi:type="dcterms:W3CDTF">2014-11-17T01:32:42Z</dcterms:modified>
</cp:coreProperties>
</file>